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7"/>
  </p:notesMasterIdLst>
  <p:sldIdLst>
    <p:sldId id="277" r:id="rId2"/>
    <p:sldId id="268" r:id="rId3"/>
    <p:sldId id="282" r:id="rId4"/>
    <p:sldId id="283" r:id="rId5"/>
    <p:sldId id="284" r:id="rId6"/>
    <p:sldId id="285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5" r:id="rId25"/>
    <p:sldId id="304" r:id="rId26"/>
    <p:sldId id="306" r:id="rId27"/>
    <p:sldId id="264" r:id="rId28"/>
    <p:sldId id="308" r:id="rId29"/>
    <p:sldId id="309" r:id="rId30"/>
    <p:sldId id="310" r:id="rId31"/>
    <p:sldId id="312" r:id="rId32"/>
    <p:sldId id="313" r:id="rId33"/>
    <p:sldId id="315" r:id="rId34"/>
    <p:sldId id="314" r:id="rId35"/>
    <p:sldId id="278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656" userDrawn="1">
          <p15:clr>
            <a:srgbClr val="A4A3A4"/>
          </p15:clr>
        </p15:guide>
        <p15:guide id="4" orient="horz" pos="6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4D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81" autoAdjust="0"/>
    <p:restoredTop sz="93699" autoAdjust="0"/>
  </p:normalViewPr>
  <p:slideViewPr>
    <p:cSldViewPr>
      <p:cViewPr varScale="1">
        <p:scale>
          <a:sx n="61" d="100"/>
          <a:sy n="61" d="100"/>
        </p:scale>
        <p:origin x="108" y="78"/>
      </p:cViewPr>
      <p:guideLst>
        <p:guide orient="horz" pos="2160"/>
        <p:guide pos="3840"/>
        <p:guide orient="horz" pos="3656"/>
        <p:guide orient="horz" pos="695"/>
      </p:guideLst>
    </p:cSldViewPr>
  </p:slideViewPr>
  <p:outlineViewPr>
    <p:cViewPr>
      <p:scale>
        <a:sx n="33" d="100"/>
        <a:sy n="33" d="100"/>
      </p:scale>
      <p:origin x="0" y="-84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99CD5-D962-4CE6-B084-B7B9F527C809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B2DFA-04F6-4713-86A1-47E953577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5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14924" y="1567537"/>
            <a:ext cx="11085097" cy="2387600"/>
          </a:xfrm>
        </p:spPr>
        <p:txBody>
          <a:bodyPr anchor="t"/>
          <a:lstStyle>
            <a:lvl1pPr algn="l">
              <a:defRPr sz="5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6958" y="2610852"/>
            <a:ext cx="9144000" cy="1311440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455" y="2852381"/>
            <a:ext cx="3159457" cy="31594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648200"/>
            <a:ext cx="2493055" cy="39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223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1525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14924" y="1567537"/>
            <a:ext cx="11085097" cy="2387600"/>
          </a:xfrm>
        </p:spPr>
        <p:txBody>
          <a:bodyPr anchor="t"/>
          <a:lstStyle>
            <a:lvl1pPr algn="l">
              <a:defRPr sz="5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6958" y="2610852"/>
            <a:ext cx="9144000" cy="1311440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455" y="2852381"/>
            <a:ext cx="3159457" cy="315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0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defRPr sz="4000"/>
            </a:lvl1pPr>
            <a:lvl2pPr marL="914400" indent="-457200">
              <a:defRPr sz="3600"/>
            </a:lvl2pPr>
            <a:lvl3pPr marL="1371600" indent="-457200">
              <a:defRPr sz="3200"/>
            </a:lvl3pPr>
            <a:lvl4pPr marL="1828800" indent="-457200">
              <a:defRPr sz="2800"/>
            </a:lvl4pPr>
            <a:lvl5pPr marL="2286000" indent="-457200">
              <a:defRPr sz="2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568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6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76" y="228600"/>
            <a:ext cx="12188824" cy="132556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0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517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888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MC"/>
          <p:cNvPicPr>
            <a:picLocks noChangeAspect="1" noChangeArrowheads="1"/>
          </p:cNvPicPr>
          <p:nvPr userDrawn="1"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9" t="35463" r="17987" b="39428"/>
          <a:stretch/>
        </p:blipFill>
        <p:spPr bwMode="auto">
          <a:xfrm>
            <a:off x="3072064" y="2434392"/>
            <a:ext cx="6083968" cy="1764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748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953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D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22860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185" y="4921097"/>
            <a:ext cx="2373575" cy="2373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1343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70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 cap="none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9250" indent="-34925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14400" indent="-4572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-"/>
        <a:defRPr sz="4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371600" indent="-4572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800" indent="-4572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286000" indent="-4572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114924" y="1567536"/>
            <a:ext cx="11085097" cy="3156863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p</a:t>
            </a:r>
            <a:r>
              <a:rPr lang="en-US" dirty="0" smtClean="0">
                <a:latin typeface="Consolas" panose="020B0609020204030204" pitchFamily="49" charset="0"/>
              </a:rPr>
              <a:t>rojects 2.0.0</a:t>
            </a:r>
            <a:endParaRPr lang="en-US" sz="2800" dirty="0">
              <a:latin typeface="Consolas" panose="020B0609020204030204" pitchFamily="49" charset="0"/>
            </a:endParaRP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26958" y="2553702"/>
            <a:ext cx="9144000" cy="131144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September 13, 2019</a:t>
            </a:r>
            <a:endParaRPr lang="en-US" dirty="0" smtClean="0"/>
          </a:p>
          <a:p>
            <a:r>
              <a:rPr lang="en-US" dirty="0" smtClean="0"/>
              <a:t>Created by Nik Krieger</a:t>
            </a:r>
          </a:p>
          <a:p>
            <a:r>
              <a:rPr lang="en-US" dirty="0" smtClean="0"/>
              <a:t>and Jarrod Dalton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8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2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2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5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8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3750" b="40000"/>
          <a:stretch/>
        </p:blipFill>
        <p:spPr>
          <a:xfrm>
            <a:off x="92147" y="85060"/>
            <a:ext cx="6984147" cy="50965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8328" r="47500" b="34444"/>
          <a:stretch/>
        </p:blipFill>
        <p:spPr>
          <a:xfrm>
            <a:off x="3788735" y="2603204"/>
            <a:ext cx="8305800" cy="4202832"/>
          </a:xfrm>
          <a:prstGeom prst="rect">
            <a:avLst/>
          </a:prstGeom>
        </p:spPr>
      </p:pic>
      <p:cxnSp>
        <p:nvCxnSpPr>
          <p:cNvPr id="6" name="Elbow Connector 5"/>
          <p:cNvCxnSpPr/>
          <p:nvPr/>
        </p:nvCxnSpPr>
        <p:spPr>
          <a:xfrm flipV="1">
            <a:off x="2133600" y="3429000"/>
            <a:ext cx="2590800" cy="1524000"/>
          </a:xfrm>
          <a:prstGeom prst="bentConnector3">
            <a:avLst/>
          </a:prstGeom>
          <a:ln w="63500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3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0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Elbow Connector 5"/>
          <p:cNvCxnSpPr/>
          <p:nvPr/>
        </p:nvCxnSpPr>
        <p:spPr>
          <a:xfrm flipV="1">
            <a:off x="2133600" y="3429000"/>
            <a:ext cx="2590800" cy="1524000"/>
          </a:xfrm>
          <a:prstGeom prst="bentConnector3">
            <a:avLst/>
          </a:prstGeom>
          <a:ln w="63500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49121" b="16793"/>
          <a:stretch/>
        </p:blipFill>
        <p:spPr>
          <a:xfrm>
            <a:off x="49617" y="51833"/>
            <a:ext cx="6156254" cy="56631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6666" r="41875" b="10001"/>
          <a:stretch/>
        </p:blipFill>
        <p:spPr>
          <a:xfrm>
            <a:off x="5025655" y="2468525"/>
            <a:ext cx="7086600" cy="4343400"/>
          </a:xfrm>
          <a:prstGeom prst="rect">
            <a:avLst/>
          </a:prstGeom>
        </p:spPr>
      </p:pic>
      <p:cxnSp>
        <p:nvCxnSpPr>
          <p:cNvPr id="7" name="Elbow Connector 6"/>
          <p:cNvCxnSpPr/>
          <p:nvPr/>
        </p:nvCxnSpPr>
        <p:spPr>
          <a:xfrm flipV="1">
            <a:off x="2133600" y="3276600"/>
            <a:ext cx="3810000" cy="2209800"/>
          </a:xfrm>
          <a:prstGeom prst="bentConnector3">
            <a:avLst/>
          </a:prstGeom>
          <a:ln w="63500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56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88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73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" y="7087"/>
            <a:ext cx="12184912" cy="685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9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11590421" cy="3269337"/>
          </a:xfrm>
        </p:spPr>
        <p:txBody>
          <a:bodyPr/>
          <a:lstStyle/>
          <a:p>
            <a:r>
              <a:rPr lang="en-US" dirty="0" smtClean="0"/>
              <a:t>Nikolas I Krieger, MA, MS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732056"/>
            <a:ext cx="9144000" cy="1560092"/>
          </a:xfrm>
        </p:spPr>
        <p:txBody>
          <a:bodyPr/>
          <a:lstStyle/>
          <a:p>
            <a:r>
              <a:rPr lang="en-US" dirty="0" smtClean="0"/>
              <a:t>Data Scientist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634919"/>
            <a:ext cx="3162300" cy="31623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3219450" y="6247352"/>
            <a:ext cx="874395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</a:t>
            </a:r>
            <a:r>
              <a:rPr lang="en-US" dirty="0" smtClean="0"/>
              <a:t>ithub.com/</a:t>
            </a:r>
            <a:r>
              <a:rPr lang="en-US" dirty="0" err="1" smtClean="0"/>
              <a:t>NikKrieger</a:t>
            </a:r>
            <a:r>
              <a:rPr lang="en-US" dirty="0" smtClean="0"/>
              <a:t>/projects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1811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4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4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41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Where’s the title page?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authors with </a:t>
            </a:r>
            <a:r>
              <a:rPr lang="en-US" dirty="0" err="1" smtClean="0">
                <a:latin typeface="Consolas" panose="020B0609020204030204" pitchFamily="49" charset="0"/>
              </a:rPr>
              <a:t>new_author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/>
              <a:t>Add authors to a project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authors</a:t>
            </a:r>
            <a:r>
              <a:rPr lang="en-US" dirty="0" smtClean="0"/>
              <a:t> argument in </a:t>
            </a:r>
            <a:r>
              <a:rPr lang="en-US" dirty="0" err="1">
                <a:latin typeface="Consolas" panose="020B0609020204030204" pitchFamily="49" charset="0"/>
              </a:rPr>
              <a:t>new_project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US" dirty="0" smtClean="0"/>
              <a:t>or add them later with </a:t>
            </a:r>
            <a:r>
              <a:rPr lang="en-US" dirty="0" err="1">
                <a:latin typeface="Consolas" panose="020B0609020204030204" pitchFamily="49" charset="0"/>
              </a:rPr>
              <a:t>edit_project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endParaRPr lang="en-US" dirty="0" smtClean="0"/>
          </a:p>
          <a:p>
            <a:r>
              <a:rPr lang="en-US" dirty="0" smtClean="0"/>
              <a:t>Run </a:t>
            </a:r>
            <a:r>
              <a:rPr lang="en-US" dirty="0">
                <a:latin typeface="Consolas" panose="020B0609020204030204" pitchFamily="49" charset="0"/>
              </a:rPr>
              <a:t>header()</a:t>
            </a:r>
            <a:r>
              <a:rPr lang="en-US" dirty="0" smtClean="0"/>
              <a:t> to obtain title page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8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9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3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management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nsolas" panose="020B0609020204030204" pitchFamily="49" charset="0"/>
              </a:rPr>
              <a:t>move_project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rename_folder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copy_project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>
                <a:latin typeface="Consolas" panose="020B0609020204030204" pitchFamily="49" charset="0"/>
              </a:rPr>
              <a:t>a</a:t>
            </a:r>
            <a:r>
              <a:rPr lang="en-US" dirty="0" err="1" smtClean="0">
                <a:latin typeface="Consolas" panose="020B0609020204030204" pitchFamily="49" charset="0"/>
              </a:rPr>
              <a:t>rchive_project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delete_project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69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the </a:t>
            </a:r>
            <a:r>
              <a:rPr lang="en-US" dirty="0" smtClean="0">
                <a:latin typeface="Consolas" panose="020B0609020204030204" pitchFamily="49" charset="0"/>
              </a:rPr>
              <a:t>projects()</a:t>
            </a:r>
            <a:r>
              <a:rPr lang="en-US" dirty="0" smtClean="0"/>
              <a:t>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nsolas" panose="020B0609020204030204" pitchFamily="49" charset="0"/>
              </a:rPr>
              <a:t>projects()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deas()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manuscripts()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a</a:t>
            </a:r>
            <a:r>
              <a:rPr lang="en-US" dirty="0" smtClean="0">
                <a:latin typeface="Consolas" panose="020B0609020204030204" pitchFamily="49" charset="0"/>
              </a:rPr>
              <a:t>uthors()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affiliations()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26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8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11590421" cy="3269337"/>
          </a:xfrm>
        </p:spPr>
        <p:txBody>
          <a:bodyPr/>
          <a:lstStyle/>
          <a:p>
            <a:r>
              <a:rPr lang="en-US" dirty="0" smtClean="0"/>
              <a:t>Jarrod E Dalton, PhD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732056"/>
            <a:ext cx="11125200" cy="156009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Assistant Staff, Department of Quantitative Health Sciences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3634919"/>
            <a:ext cx="3162300" cy="31623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3219450" y="6248400"/>
            <a:ext cx="874395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</a:t>
            </a:r>
            <a:r>
              <a:rPr lang="en-US" dirty="0" smtClean="0"/>
              <a:t>ithub.com/</a:t>
            </a:r>
            <a:r>
              <a:rPr lang="en-US" dirty="0" err="1" smtClean="0"/>
              <a:t>NikKrieger</a:t>
            </a:r>
            <a:r>
              <a:rPr lang="en-US" dirty="0" smtClean="0"/>
              <a:t>/projects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1811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58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88" y="0"/>
            <a:ext cx="12199088" cy="68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5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80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7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792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features: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nsolas" panose="020B0609020204030204" pitchFamily="49" charset="0"/>
              </a:rPr>
              <a:t>save_session_info</a:t>
            </a:r>
            <a:r>
              <a:rPr lang="en-US" dirty="0" smtClean="0">
                <a:latin typeface="Consolas" panose="020B0609020204030204" pitchFamily="49" charset="0"/>
              </a:rPr>
              <a:t>() 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email_authors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export_project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open_project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8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7904" y="5410200"/>
            <a:ext cx="84812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+mj-lt"/>
              </a:rPr>
              <a:t>Funding: NIA R01AG055480 (Dalton and </a:t>
            </a:r>
            <a:r>
              <a:rPr lang="en-US" sz="2800" dirty="0" err="1">
                <a:solidFill>
                  <a:srgbClr val="FFFFFF"/>
                </a:solidFill>
                <a:latin typeface="+mj-lt"/>
              </a:rPr>
              <a:t>Perzynski</a:t>
            </a:r>
            <a:r>
              <a:rPr lang="en-US" sz="2800" dirty="0">
                <a:solidFill>
                  <a:srgbClr val="FFFFFF"/>
                </a:solidFill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200" y="3907221"/>
            <a:ext cx="2950779" cy="295077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2590800" y="6248400"/>
            <a:ext cx="66294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</a:t>
            </a:r>
            <a:r>
              <a:rPr lang="en-US" dirty="0" smtClean="0"/>
              <a:t>ithub.com/</a:t>
            </a:r>
            <a:r>
              <a:rPr lang="en-US" dirty="0" err="1" smtClean="0"/>
              <a:t>NikKrieger</a:t>
            </a:r>
            <a:r>
              <a:rPr lang="en-US" dirty="0" smtClean="0"/>
              <a:t>/projects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69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114924" y="1567536"/>
            <a:ext cx="11085097" cy="3156863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p</a:t>
            </a:r>
            <a:r>
              <a:rPr lang="en-US" dirty="0" smtClean="0">
                <a:latin typeface="Consolas" panose="020B0609020204030204" pitchFamily="49" charset="0"/>
              </a:rPr>
              <a:t>rojects 2.0.0</a:t>
            </a:r>
            <a:endParaRPr lang="en-US" sz="2800" dirty="0">
              <a:latin typeface="Consolas" panose="020B0609020204030204" pitchFamily="49" charset="0"/>
            </a:endParaRP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26958" y="2553702"/>
            <a:ext cx="9144000" cy="131144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September 13, 2019</a:t>
            </a:r>
            <a:endParaRPr lang="en-US" dirty="0" smtClean="0"/>
          </a:p>
          <a:p>
            <a:r>
              <a:rPr lang="en-US" dirty="0" smtClean="0"/>
              <a:t>Created by Nik Krieger</a:t>
            </a:r>
          </a:p>
          <a:p>
            <a:r>
              <a:rPr lang="en-US" dirty="0" smtClean="0"/>
              <a:t>and Jarrod Dalton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472" y="2855844"/>
            <a:ext cx="3162300" cy="316230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5674110" y="6107957"/>
            <a:ext cx="6487811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</a:t>
            </a:r>
            <a:r>
              <a:rPr lang="en-US" dirty="0" smtClean="0"/>
              <a:t>ithub.com/</a:t>
            </a:r>
            <a:r>
              <a:rPr lang="en-US" dirty="0" err="1" smtClean="0"/>
              <a:t>NikKrieger</a:t>
            </a:r>
            <a:r>
              <a:rPr lang="en-US" dirty="0" smtClean="0"/>
              <a:t>/projects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6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1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Consolas" panose="020B0609020204030204" pitchFamily="49" charset="0"/>
              </a:rPr>
              <a:t>projects</a:t>
            </a:r>
            <a:r>
              <a:rPr lang="en-US" dirty="0" smtClean="0"/>
              <a:t> package is: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10820400" cy="4351338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dirty="0"/>
              <a:t>A tool to aid project organization and reproducibility…</a:t>
            </a:r>
            <a:endParaRPr lang="en-US" dirty="0"/>
          </a:p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...</a:t>
            </a:r>
            <a:r>
              <a:rPr lang="en-US" dirty="0"/>
              <a:t>for R users…</a:t>
            </a:r>
            <a:endParaRPr lang="en-US" dirty="0"/>
          </a:p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...</a:t>
            </a:r>
            <a:r>
              <a:rPr lang="en-US" dirty="0"/>
              <a:t>who manage multiple projects…</a:t>
            </a:r>
            <a:endParaRPr lang="en-US" dirty="0"/>
          </a:p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...</a:t>
            </a:r>
            <a:r>
              <a:rPr lang="en-US" dirty="0"/>
              <a:t>and especially those who write academic manuscripts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8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25625"/>
            <a:ext cx="11811000" cy="4351338"/>
          </a:xfrm>
        </p:spPr>
        <p:txBody>
          <a:bodyPr/>
          <a:lstStyle/>
          <a:p>
            <a:r>
              <a:rPr lang="en-US" dirty="0" smtClean="0"/>
              <a:t>Automated, centralized project folder generation</a:t>
            </a:r>
          </a:p>
          <a:p>
            <a:r>
              <a:rPr lang="en-US" dirty="0" smtClean="0"/>
              <a:t>Customizable</a:t>
            </a:r>
            <a:r>
              <a:rPr lang="en-US" dirty="0" smtClean="0"/>
              <a:t> project folder templates</a:t>
            </a:r>
          </a:p>
          <a:p>
            <a:r>
              <a:rPr lang="en-US" dirty="0" smtClean="0"/>
              <a:t>Simple project (and author) database</a:t>
            </a:r>
          </a:p>
          <a:p>
            <a:r>
              <a:rPr lang="en-US" dirty="0" smtClean="0"/>
              <a:t>Preformatted t</a:t>
            </a:r>
            <a:r>
              <a:rPr lang="en-US" dirty="0" smtClean="0"/>
              <a:t>itle pages (for R Markdown)</a:t>
            </a:r>
          </a:p>
          <a:p>
            <a:r>
              <a:rPr lang="en-US" dirty="0" smtClean="0"/>
              <a:t>Seamless </a:t>
            </a:r>
            <a:r>
              <a:rPr lang="en-US" dirty="0" err="1" smtClean="0"/>
              <a:t>RStudio</a:t>
            </a:r>
            <a:r>
              <a:rPr lang="en-US" dirty="0" smtClean="0"/>
              <a:t> integration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17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9163" y="228600"/>
            <a:ext cx="6523037" cy="1143000"/>
          </a:xfrm>
        </p:spPr>
        <p:txBody>
          <a:bodyPr/>
          <a:lstStyle/>
          <a:p>
            <a:r>
              <a:rPr lang="en-US" sz="5400" dirty="0" smtClean="0"/>
              <a:t>Dependencies</a:t>
            </a:r>
            <a:endParaRPr lang="en-US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4400" y="1828800"/>
            <a:ext cx="7162800" cy="4116388"/>
          </a:xfrm>
        </p:spPr>
        <p:txBody>
          <a:bodyPr/>
          <a:lstStyle/>
          <a:p>
            <a:r>
              <a:rPr lang="en-US" sz="4000" dirty="0" smtClean="0"/>
              <a:t>Also:</a:t>
            </a:r>
          </a:p>
          <a:p>
            <a:endParaRPr lang="en-US" sz="40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 smtClean="0"/>
              <a:t>R needs read/write access to a (shared) folder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err="1" smtClean="0"/>
              <a:t>RStudio</a:t>
            </a:r>
            <a:r>
              <a:rPr lang="en-US" sz="4000" dirty="0" smtClean="0"/>
              <a:t> required for some convenience functions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0061" t="14999" r="46828" b="8334"/>
          <a:stretch/>
        </p:blipFill>
        <p:spPr>
          <a:xfrm>
            <a:off x="602974" y="0"/>
            <a:ext cx="31308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8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5625"/>
            <a:ext cx="117348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400" dirty="0" err="1" smtClean="0">
                <a:latin typeface="Consolas" panose="020B0609020204030204" pitchFamily="49" charset="0"/>
              </a:rPr>
              <a:t>install.packages</a:t>
            </a:r>
            <a:r>
              <a:rPr lang="en-US" sz="3400" dirty="0">
                <a:latin typeface="Consolas" panose="020B0609020204030204" pitchFamily="49" charset="0"/>
              </a:rPr>
              <a:t>("projects")</a:t>
            </a:r>
            <a:endParaRPr lang="en-US" sz="3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400" dirty="0" smtClean="0">
                <a:latin typeface="Consolas" panose="020B0609020204030204" pitchFamily="49" charset="0"/>
              </a:rPr>
              <a:t># remotes</a:t>
            </a:r>
            <a:r>
              <a:rPr lang="en-US" sz="3400" dirty="0">
                <a:latin typeface="Consolas" panose="020B0609020204030204" pitchFamily="49" charset="0"/>
              </a:rPr>
              <a:t>::</a:t>
            </a:r>
            <a:r>
              <a:rPr lang="en-US" sz="3400" dirty="0" err="1">
                <a:latin typeface="Consolas" panose="020B0609020204030204" pitchFamily="49" charset="0"/>
              </a:rPr>
              <a:t>install_github</a:t>
            </a:r>
            <a:r>
              <a:rPr lang="en-US" sz="3400" dirty="0">
                <a:latin typeface="Consolas" panose="020B0609020204030204" pitchFamily="49" charset="0"/>
              </a:rPr>
              <a:t>("</a:t>
            </a:r>
            <a:r>
              <a:rPr lang="en-US" sz="3400" dirty="0" err="1">
                <a:latin typeface="Consolas" panose="020B0609020204030204" pitchFamily="49" charset="0"/>
              </a:rPr>
              <a:t>NikKrieger</a:t>
            </a:r>
            <a:r>
              <a:rPr lang="en-US" sz="3400" dirty="0">
                <a:latin typeface="Consolas" panose="020B0609020204030204" pitchFamily="49" charset="0"/>
              </a:rPr>
              <a:t>/projects</a:t>
            </a:r>
            <a:r>
              <a:rPr lang="en-US" sz="3400" dirty="0" smtClean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r>
              <a:rPr lang="en-US" sz="3400" dirty="0">
                <a:latin typeface="Consolas" panose="020B0609020204030204" pitchFamily="49" charset="0"/>
              </a:rPr>
              <a:t/>
            </a:r>
            <a:br>
              <a:rPr lang="en-US" sz="3400" dirty="0">
                <a:latin typeface="Consolas" panose="020B0609020204030204" pitchFamily="49" charset="0"/>
              </a:rPr>
            </a:br>
            <a:r>
              <a:rPr lang="en-US" sz="3400" dirty="0">
                <a:latin typeface="Consolas" panose="020B0609020204030204" pitchFamily="49" charset="0"/>
              </a:rPr>
              <a:t>library(projects</a:t>
            </a:r>
            <a:r>
              <a:rPr lang="en-US" sz="3400" dirty="0" smtClean="0">
                <a:latin typeface="Consolas" panose="020B0609020204030204" pitchFamily="49" charset="0"/>
              </a:rPr>
              <a:t>)</a:t>
            </a:r>
            <a:endParaRPr lang="en-US" sz="3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05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877BC"/>
      </a:accent1>
      <a:accent2>
        <a:srgbClr val="7AD0E7"/>
      </a:accent2>
      <a:accent3>
        <a:srgbClr val="F79647"/>
      </a:accent3>
      <a:accent4>
        <a:srgbClr val="F8C946"/>
      </a:accent4>
      <a:accent5>
        <a:srgbClr val="DBDBDB"/>
      </a:accent5>
      <a:accent6>
        <a:srgbClr val="1EC85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2257</TotalTime>
  <Words>231</Words>
  <Application>Microsoft Office PowerPoint</Application>
  <PresentationFormat>Widescreen</PresentationFormat>
  <Paragraphs>63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Consolas</vt:lpstr>
      <vt:lpstr>1_Office Theme</vt:lpstr>
      <vt:lpstr>projects 2.0.0</vt:lpstr>
      <vt:lpstr>Nikolas I Krieger, MA, MS </vt:lpstr>
      <vt:lpstr>Jarrod E Dalton, PhD</vt:lpstr>
      <vt:lpstr>projects 2.0.0</vt:lpstr>
      <vt:lpstr>PowerPoint Presentation</vt:lpstr>
      <vt:lpstr>The projects package is:</vt:lpstr>
      <vt:lpstr>Key features:</vt:lpstr>
      <vt:lpstr>Dependencies</vt:lpstr>
      <vt:lpstr>Setup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Where’s the title page?</vt:lpstr>
      <vt:lpstr>PowerPoint Presentation</vt:lpstr>
      <vt:lpstr>PowerPoint Presentation</vt:lpstr>
      <vt:lpstr>PowerPoint Presentation</vt:lpstr>
      <vt:lpstr>File management functions</vt:lpstr>
      <vt:lpstr>Accessing the projects()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features:</vt:lpstr>
      <vt:lpstr>PowerPoint Presentation</vt:lpstr>
    </vt:vector>
  </TitlesOfParts>
  <Company>Cleveland Clinic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 Graph</dc:title>
  <dc:creator>Zwischenberger, Andrea</dc:creator>
  <cp:lastModifiedBy>Krieger, Nikolas</cp:lastModifiedBy>
  <cp:revision>74</cp:revision>
  <dcterms:created xsi:type="dcterms:W3CDTF">2014-11-21T19:31:52Z</dcterms:created>
  <dcterms:modified xsi:type="dcterms:W3CDTF">2019-09-11T16:47:08Z</dcterms:modified>
</cp:coreProperties>
</file>

<file path=docProps/thumbnail.jpeg>
</file>